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smtClean="0">
                <a:solidFill>
                  <a:schemeClr val="bg1"/>
                </a:solidFill>
                <a:latin typeface="Kristen ITC" pitchFamily="66" charset="0"/>
              </a:rPr>
              <a:t>mercredi,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22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février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748" y="300481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your home and neighborhood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4747" y="4038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Tell what belongs to you and others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2651" y="5029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people and things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747" y="6019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the verb </a:t>
            </a:r>
            <a:r>
              <a:rPr lang="en-US" sz="2800" dirty="0" err="1" smtClean="0">
                <a:latin typeface="Kristen ITC" pitchFamily="66" charset="0"/>
              </a:rPr>
              <a:t>avoir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35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58</cp:revision>
  <dcterms:created xsi:type="dcterms:W3CDTF">2011-09-14T23:22:57Z</dcterms:created>
  <dcterms:modified xsi:type="dcterms:W3CDTF">2012-02-22T12:28:24Z</dcterms:modified>
</cp:coreProperties>
</file>